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7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3D88-3934-43D6-956F-B4FFC7637990}" type="datetimeFigureOut">
              <a:rPr lang="en-CA" smtClean="0"/>
              <a:t>2/03/17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6C8-E6CA-4CD5-98C8-9398BB54901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1209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3D88-3934-43D6-956F-B4FFC7637990}" type="datetimeFigureOut">
              <a:rPr lang="en-CA" smtClean="0"/>
              <a:t>2/03/17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6C8-E6CA-4CD5-98C8-9398BB54901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7355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3D88-3934-43D6-956F-B4FFC7637990}" type="datetimeFigureOut">
              <a:rPr lang="en-CA" smtClean="0"/>
              <a:t>2/03/17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6C8-E6CA-4CD5-98C8-9398BB54901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5056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3D88-3934-43D6-956F-B4FFC7637990}" type="datetimeFigureOut">
              <a:rPr lang="en-CA" smtClean="0"/>
              <a:t>2/03/17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6C8-E6CA-4CD5-98C8-9398BB54901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05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3D88-3934-43D6-956F-B4FFC7637990}" type="datetimeFigureOut">
              <a:rPr lang="en-CA" smtClean="0"/>
              <a:t>2/03/17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6C8-E6CA-4CD5-98C8-9398BB54901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468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3D88-3934-43D6-956F-B4FFC7637990}" type="datetimeFigureOut">
              <a:rPr lang="en-CA" smtClean="0"/>
              <a:t>2/03/17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6C8-E6CA-4CD5-98C8-9398BB54901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823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3D88-3934-43D6-956F-B4FFC7637990}" type="datetimeFigureOut">
              <a:rPr lang="en-CA" smtClean="0"/>
              <a:t>2/03/17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6C8-E6CA-4CD5-98C8-9398BB54901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8269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3D88-3934-43D6-956F-B4FFC7637990}" type="datetimeFigureOut">
              <a:rPr lang="en-CA" smtClean="0"/>
              <a:t>2/03/17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6C8-E6CA-4CD5-98C8-9398BB54901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609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3D88-3934-43D6-956F-B4FFC7637990}" type="datetimeFigureOut">
              <a:rPr lang="en-CA" smtClean="0"/>
              <a:t>2/03/17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6C8-E6CA-4CD5-98C8-9398BB54901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917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3D88-3934-43D6-956F-B4FFC7637990}" type="datetimeFigureOut">
              <a:rPr lang="en-CA" smtClean="0"/>
              <a:t>2/03/17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6C8-E6CA-4CD5-98C8-9398BB54901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5477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3D88-3934-43D6-956F-B4FFC7637990}" type="datetimeFigureOut">
              <a:rPr lang="en-CA" smtClean="0"/>
              <a:t>2/03/17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006C8-E6CA-4CD5-98C8-9398BB54901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0735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93D88-3934-43D6-956F-B4FFC7637990}" type="datetimeFigureOut">
              <a:rPr lang="en-CA" smtClean="0"/>
              <a:t>2/03/17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006C8-E6CA-4CD5-98C8-9398BB54901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203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3568" y="836712"/>
            <a:ext cx="7704856" cy="5256584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7" name="TextBox 16"/>
          <p:cNvSpPr txBox="1"/>
          <p:nvPr/>
        </p:nvSpPr>
        <p:spPr>
          <a:xfrm>
            <a:off x="1043608" y="54452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0.25 points</a:t>
            </a:r>
            <a:endParaRPr lang="en-CA" dirty="0"/>
          </a:p>
        </p:txBody>
      </p:sp>
      <p:sp>
        <p:nvSpPr>
          <p:cNvPr id="19" name="TextBox 18"/>
          <p:cNvSpPr txBox="1"/>
          <p:nvPr/>
        </p:nvSpPr>
        <p:spPr>
          <a:xfrm>
            <a:off x="5157102" y="2123564"/>
            <a:ext cx="1215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0.5 points</a:t>
            </a:r>
            <a:endParaRPr lang="en-CA" dirty="0"/>
          </a:p>
        </p:txBody>
      </p:sp>
      <p:sp>
        <p:nvSpPr>
          <p:cNvPr id="20" name="TextBox 19"/>
          <p:cNvSpPr txBox="1"/>
          <p:nvPr/>
        </p:nvSpPr>
        <p:spPr>
          <a:xfrm>
            <a:off x="1484694" y="2123564"/>
            <a:ext cx="1215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0.5 points</a:t>
            </a:r>
            <a:endParaRPr lang="en-CA" dirty="0"/>
          </a:p>
        </p:txBody>
      </p:sp>
      <p:sp>
        <p:nvSpPr>
          <p:cNvPr id="21" name="TextBox 20"/>
          <p:cNvSpPr txBox="1"/>
          <p:nvPr/>
        </p:nvSpPr>
        <p:spPr>
          <a:xfrm>
            <a:off x="1484694" y="4509120"/>
            <a:ext cx="1215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0.5 points</a:t>
            </a:r>
            <a:endParaRPr lang="en-CA" dirty="0"/>
          </a:p>
        </p:txBody>
      </p:sp>
      <p:sp>
        <p:nvSpPr>
          <p:cNvPr id="22" name="TextBox 21"/>
          <p:cNvSpPr txBox="1"/>
          <p:nvPr/>
        </p:nvSpPr>
        <p:spPr>
          <a:xfrm>
            <a:off x="5157102" y="4509120"/>
            <a:ext cx="1215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0.5 points</a:t>
            </a:r>
            <a:endParaRPr lang="en-CA" dirty="0"/>
          </a:p>
        </p:txBody>
      </p:sp>
      <p:sp>
        <p:nvSpPr>
          <p:cNvPr id="23" name="TextBox 22"/>
          <p:cNvSpPr txBox="1"/>
          <p:nvPr/>
        </p:nvSpPr>
        <p:spPr>
          <a:xfrm>
            <a:off x="2072533" y="3318674"/>
            <a:ext cx="1215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 point</a:t>
            </a:r>
            <a:endParaRPr lang="en-CA" dirty="0"/>
          </a:p>
        </p:txBody>
      </p:sp>
      <p:sp>
        <p:nvSpPr>
          <p:cNvPr id="24" name="TextBox 23"/>
          <p:cNvSpPr txBox="1"/>
          <p:nvPr/>
        </p:nvSpPr>
        <p:spPr>
          <a:xfrm>
            <a:off x="5764651" y="3318674"/>
            <a:ext cx="1215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 point</a:t>
            </a:r>
            <a:endParaRPr lang="en-CA" dirty="0"/>
          </a:p>
        </p:txBody>
      </p:sp>
      <p:cxnSp>
        <p:nvCxnSpPr>
          <p:cNvPr id="36" name="Straight Connector 35"/>
          <p:cNvCxnSpPr>
            <a:stCxn id="5" idx="0"/>
            <a:endCxn id="5" idx="2"/>
          </p:cNvCxnSpPr>
          <p:nvPr/>
        </p:nvCxnSpPr>
        <p:spPr>
          <a:xfrm>
            <a:off x="4535996" y="836712"/>
            <a:ext cx="0" cy="525658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83568" y="2924944"/>
            <a:ext cx="770485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83568" y="4077072"/>
            <a:ext cx="770485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83568" y="1772816"/>
            <a:ext cx="770485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83568" y="5229200"/>
            <a:ext cx="770485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788024" y="54452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0.25 points</a:t>
            </a:r>
            <a:endParaRPr lang="en-CA" dirty="0"/>
          </a:p>
        </p:txBody>
      </p:sp>
      <p:sp>
        <p:nvSpPr>
          <p:cNvPr id="45" name="TextBox 44"/>
          <p:cNvSpPr txBox="1"/>
          <p:nvPr/>
        </p:nvSpPr>
        <p:spPr>
          <a:xfrm>
            <a:off x="4788024" y="111545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0.25 points</a:t>
            </a:r>
            <a:endParaRPr lang="en-CA" dirty="0"/>
          </a:p>
        </p:txBody>
      </p:sp>
      <p:sp>
        <p:nvSpPr>
          <p:cNvPr id="46" name="TextBox 45"/>
          <p:cNvSpPr txBox="1"/>
          <p:nvPr/>
        </p:nvSpPr>
        <p:spPr>
          <a:xfrm>
            <a:off x="1043608" y="111545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0.25 points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81398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Wong</dc:creator>
  <cp:lastModifiedBy>Michael Wong</cp:lastModifiedBy>
  <cp:revision>3</cp:revision>
  <dcterms:created xsi:type="dcterms:W3CDTF">2017-02-03T19:51:35Z</dcterms:created>
  <dcterms:modified xsi:type="dcterms:W3CDTF">2017-02-03T20:14:07Z</dcterms:modified>
</cp:coreProperties>
</file>